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284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13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314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148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006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75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318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49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86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290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69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AC0F-D565-45B1-84DE-89CB1A4276AE}" type="datetimeFigureOut">
              <a:rPr lang="es-AR" smtClean="0"/>
              <a:t>15/4/2020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2EE4-5557-4C93-94EE-214DD836DA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51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Las características de los seres vivos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Propósitos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AR" dirty="0"/>
              <a:t>Comprender cuáles son las características que distinguen a los seres vivos de los objetos sin vida.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AR" dirty="0"/>
              <a:t>Reconocer que los seres vivos están compuestos por células , tienen un ciclo de vida ,reaccionan a estímulos  y se adaptan al medio ambiente modificándolo .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1273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7"/>
    </mc:Choice>
    <mc:Fallback xmlns="">
      <p:transition spd="slow" advTm="20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5" objId="7"/>
        <p14:stopEvt time="18381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Características de los seres vivos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seres vivos:</a:t>
            </a:r>
          </a:p>
          <a:p>
            <a:r>
              <a:rPr lang="es-AR" dirty="0"/>
              <a:t>Están formados por células.</a:t>
            </a:r>
          </a:p>
          <a:p>
            <a:r>
              <a:rPr lang="es-AR" dirty="0"/>
              <a:t>Se nutren.</a:t>
            </a:r>
          </a:p>
          <a:p>
            <a:r>
              <a:rPr lang="es-AR" dirty="0"/>
              <a:t>Pueden reproducirse.</a:t>
            </a:r>
          </a:p>
          <a:p>
            <a:r>
              <a:rPr lang="es-AR" dirty="0"/>
              <a:t>Nacen, crecen y se desarrollan.</a:t>
            </a:r>
          </a:p>
          <a:p>
            <a:r>
              <a:rPr lang="es-AR" dirty="0"/>
              <a:t>Reaccionan frente a estímulos del ambiente.</a:t>
            </a:r>
          </a:p>
          <a:p>
            <a:r>
              <a:rPr lang="es-AR" dirty="0"/>
              <a:t>Están adaptados al ambiente.</a:t>
            </a:r>
          </a:p>
        </p:txBody>
      </p:sp>
    </p:spTree>
    <p:extLst>
      <p:ext uri="{BB962C8B-B14F-4D97-AF65-F5344CB8AC3E}">
        <p14:creationId xmlns:p14="http://schemas.microsoft.com/office/powerpoint/2010/main" val="28240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"/>
    </mc:Choice>
    <mc:Fallback xmlns="">
      <p:transition spd="slow" advTm="79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Diversidad de seres vivos.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En nuestro planeta hay una gran variedad de seres vivos, algunos muy grandes y altos como una araucaria y otros mucho más pequeñitos como una hormiga o un musgo.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52594"/>
            <a:ext cx="6042422" cy="215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348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5"/>
    </mc:Choice>
    <mc:Fallback xmlns="">
      <p:transition spd="slow" advTm="18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706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/>
              <a:t>Los seres vivos están formados por células.</a:t>
            </a:r>
            <a:endParaRPr lang="es-AR" dirty="0"/>
          </a:p>
        </p:txBody>
      </p:sp>
      <p:pic>
        <p:nvPicPr>
          <p:cNvPr id="2050" name="Picture 2" descr="C:\Users\sandra\AppData\Local\Microsoft\Windows\INetCache\IE\XBZTZ11B\microscope_PNG47[1]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3401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2"/>
    </mc:Choice>
    <mc:Fallback xmlns="">
      <p:transition spd="slow" advTm="18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7273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Células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dirty="0"/>
              <a:t>¿De dónde proviene el nombre de células?</a:t>
            </a:r>
          </a:p>
          <a:p>
            <a:r>
              <a:rPr lang="es-AR" dirty="0"/>
              <a:t>¿Qué tipo de células existen?</a:t>
            </a:r>
          </a:p>
          <a:p>
            <a:r>
              <a:rPr lang="es-AR" dirty="0"/>
              <a:t>¿Cuál es la diferencia entre las células eucariotas y procariotas?</a:t>
            </a:r>
          </a:p>
          <a:p>
            <a:r>
              <a:rPr lang="es-AR" dirty="0"/>
              <a:t>En los dibujos siguientes señala sus partes.</a:t>
            </a:r>
          </a:p>
          <a:p>
            <a:r>
              <a:rPr lang="es-AR" u="sng" dirty="0"/>
              <a:t>https://youtu.be/3_fuZRji0-I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42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5"/>
    </mc:Choice>
    <mc:Fallback xmlns="">
      <p:transition spd="slow" advTm="20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177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Interior de las células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Ya sabemos sobre </a:t>
            </a:r>
          </a:p>
          <a:p>
            <a:r>
              <a:rPr lang="es-AR" dirty="0"/>
              <a:t>eucariotas y procariotas</a:t>
            </a:r>
          </a:p>
          <a:p>
            <a:r>
              <a:rPr lang="es-AR" dirty="0"/>
              <a:t>Animales y vegetales. </a:t>
            </a:r>
          </a:p>
          <a:p>
            <a:pPr marL="0" indent="0">
              <a:buNone/>
            </a:pPr>
            <a:r>
              <a:rPr lang="es-AR" dirty="0"/>
              <a:t>Ahora a dibujar: células animales y vegetales , colocar sus semejanzas y diferencias.(lo puedes hacer en un cuadro)</a:t>
            </a:r>
          </a:p>
          <a:p>
            <a:endParaRPr lang="es-AR" dirty="0"/>
          </a:p>
        </p:txBody>
      </p:sp>
      <p:pic>
        <p:nvPicPr>
          <p:cNvPr id="3075" name="Picture 3" descr="C:\Users\sandra\AppData\Local\Microsoft\Windows\INetCache\IE\Y0NYU98A\0045_celul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2021210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7"/>
    </mc:Choice>
    <mc:Fallback xmlns="">
      <p:transition spd="slow" advTm="106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Los seres vivos se nutren  y se adaptan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AR" dirty="0"/>
              <a:t> </a:t>
            </a:r>
            <a:r>
              <a:rPr lang="es-AR" b="1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lang="es-AR" sz="8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Función de nutrición</a:t>
            </a:r>
            <a:endParaRPr lang="es-AR" sz="8000" b="0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Mediante la nutrición, los seres vivos consiguen materiales (nutrientes) para construir y reparar su cuerpo y energía para realizar el resto de sus funciones vitales.</a:t>
            </a:r>
          </a:p>
          <a:p>
            <a:pPr marL="0" indent="0">
              <a:buNone/>
            </a:pP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Según su nutrición se pueden clasificar en:</a:t>
            </a:r>
          </a:p>
          <a:p>
            <a:pPr marL="0" indent="0">
              <a:buNone/>
            </a:pP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s-AR" sz="8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- Autótrofos</a:t>
            </a: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: Obtienen energía a partir de moléculas inorgánicas.</a:t>
            </a:r>
          </a:p>
          <a:p>
            <a:pPr marL="0" indent="0">
              <a:buNone/>
            </a:pPr>
            <a:r>
              <a:rPr lang="es-AR" sz="8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- Heterótrofos:</a:t>
            </a: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Se alimentan de organismos muertos o en el proceso de descomposición.</a:t>
            </a:r>
            <a:b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AR" sz="8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Función de relación</a:t>
            </a:r>
            <a:endParaRPr lang="es-AR" sz="8000" b="0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Mediante la relación, los seres vivos conocen lo que pasa a su alrededor y reaccionan de un modo adecuado.</a:t>
            </a:r>
          </a:p>
          <a:p>
            <a:r>
              <a:rPr lang="es-AR" sz="8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Gracias a esta función, todos los seres vivos son capaces , al menos de conseguir alimentos y huir de lo que les pudiera dañar.</a:t>
            </a:r>
          </a:p>
          <a:p>
            <a:pPr marL="0" indent="0">
              <a:buNone/>
            </a:pP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744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7"/>
    </mc:Choice>
    <mc:Fallback xmlns="">
      <p:transition spd="slow" advTm="130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AR" sz="2800" b="0" i="0" dirty="0">
              <a:solidFill>
                <a:srgbClr val="222222"/>
              </a:solidFill>
              <a:effectLst/>
              <a:latin typeface="arial"/>
            </a:endParaRPr>
          </a:p>
          <a:p>
            <a:endParaRPr lang="es-AR" sz="2800" dirty="0">
              <a:solidFill>
                <a:srgbClr val="222222"/>
              </a:solidFill>
              <a:latin typeface="arial"/>
            </a:endParaRPr>
          </a:p>
          <a:p>
            <a:endParaRPr lang="es-AR" sz="2800" b="0" i="0" dirty="0">
              <a:solidFill>
                <a:srgbClr val="222222"/>
              </a:solidFill>
              <a:effectLst/>
              <a:latin typeface="arial"/>
            </a:endParaRPr>
          </a:p>
          <a:p>
            <a:r>
              <a:rPr lang="es-AR" sz="2800" b="0" i="0" dirty="0">
                <a:solidFill>
                  <a:srgbClr val="222222"/>
                </a:solidFill>
                <a:effectLst/>
                <a:latin typeface="arial"/>
              </a:rPr>
              <a:t>Para sobrevivir, </a:t>
            </a:r>
            <a:r>
              <a:rPr lang="es-AR" sz="2800" b="1" i="0" dirty="0">
                <a:solidFill>
                  <a:srgbClr val="222222"/>
                </a:solidFill>
                <a:effectLst/>
                <a:latin typeface="arial"/>
              </a:rPr>
              <a:t>los seres vivos</a:t>
            </a:r>
            <a:r>
              <a:rPr lang="es-AR" sz="2800" b="0" i="0" dirty="0">
                <a:solidFill>
                  <a:srgbClr val="222222"/>
                </a:solidFill>
                <a:effectLst/>
                <a:latin typeface="arial"/>
              </a:rPr>
              <a:t> deben adecuarse al medio en el que habitan. Esta adecuación entre los distintos organismos y su medio </a:t>
            </a:r>
            <a:r>
              <a:rPr lang="es-AR" sz="2800" b="1" i="0" dirty="0">
                <a:solidFill>
                  <a:srgbClr val="222222"/>
                </a:solidFill>
                <a:effectLst/>
                <a:latin typeface="arial"/>
              </a:rPr>
              <a:t>se</a:t>
            </a:r>
            <a:r>
              <a:rPr lang="es-AR" sz="2800" b="0" i="0" dirty="0">
                <a:solidFill>
                  <a:srgbClr val="222222"/>
                </a:solidFill>
                <a:effectLst/>
                <a:latin typeface="arial"/>
              </a:rPr>
              <a:t> denomina adaptación. Todos </a:t>
            </a:r>
            <a:r>
              <a:rPr lang="es-AR" sz="2800" b="1" i="0" dirty="0">
                <a:solidFill>
                  <a:srgbClr val="222222"/>
                </a:solidFill>
                <a:effectLst/>
                <a:latin typeface="arial"/>
              </a:rPr>
              <a:t>los seres vivos</a:t>
            </a:r>
            <a:r>
              <a:rPr lang="es-AR" sz="2800" b="0" i="0" dirty="0">
                <a:solidFill>
                  <a:srgbClr val="222222"/>
                </a:solidFill>
                <a:effectLst/>
                <a:latin typeface="arial"/>
              </a:rPr>
              <a:t> han experimentado y experimentan procesos evolutivos que permiten su adaptación al medio </a:t>
            </a:r>
            <a:r>
              <a:rPr lang="es-AR" sz="2800" b="1" i="0" dirty="0">
                <a:solidFill>
                  <a:srgbClr val="222222"/>
                </a:solidFill>
                <a:effectLst/>
                <a:latin typeface="arial"/>
              </a:rPr>
              <a:t>ambiente</a:t>
            </a:r>
            <a:r>
              <a:rPr lang="es-AR" sz="2800" b="0" i="0" dirty="0">
                <a:solidFill>
                  <a:srgbClr val="222222"/>
                </a:solidFill>
                <a:effectLst/>
                <a:latin typeface="arial"/>
              </a:rPr>
              <a:t>.</a:t>
            </a:r>
            <a:endParaRPr lang="es-AR" sz="2800" dirty="0"/>
          </a:p>
        </p:txBody>
      </p:sp>
      <p:pic>
        <p:nvPicPr>
          <p:cNvPr id="4098" name="Picture 2" descr="C:\Users\sandra\AppData\Local\Microsoft\Windows\INetCache\IE\XBZTZ11B\1200px-Extant_reptil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9"/>
    </mc:Choice>
    <mc:Fallback xmlns="">
      <p:transition spd="slow" advTm="199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Trabajamos más.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¿Qué adaptaciones tienen que hacer los seres vivos según el lugar que habitan?</a:t>
            </a:r>
          </a:p>
          <a:p>
            <a:r>
              <a:rPr lang="es-AR" dirty="0"/>
              <a:t>Con dibujos explica las características de los seres vivos.</a:t>
            </a:r>
          </a:p>
          <a:p>
            <a:r>
              <a:rPr lang="es-AR" dirty="0"/>
              <a:t>A investigar: ¿quién fue el primer observador de las cosas diminutas?(precursor del microscopio)</a:t>
            </a:r>
          </a:p>
          <a:p>
            <a:r>
              <a:rPr lang="es-AR" dirty="0"/>
              <a:t>Da tres ejemplos de nutrición autótrofa y heterótrofa.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291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7"/>
    </mc:Choice>
    <mc:Fallback xmlns="">
      <p:transition spd="slow" advTm="1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3589" objId="4"/>
      </p14:showEvtLst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448</Words>
  <Application>Microsoft Office PowerPoint</Application>
  <PresentationFormat>Presentación en pantalla (4:3)</PresentationFormat>
  <Paragraphs>48</Paragraphs>
  <Slides>9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Open Sans</vt:lpstr>
      <vt:lpstr>Wingdings</vt:lpstr>
      <vt:lpstr>Tema de Office</vt:lpstr>
      <vt:lpstr>Las características de los seres vivos </vt:lpstr>
      <vt:lpstr>Características de los seres vivos</vt:lpstr>
      <vt:lpstr>Diversidad de seres vivos.</vt:lpstr>
      <vt:lpstr>Los seres vivos están formados por células.</vt:lpstr>
      <vt:lpstr>Células </vt:lpstr>
      <vt:lpstr>Interior de las células </vt:lpstr>
      <vt:lpstr>Los seres vivos se nutren  y se adaptan </vt:lpstr>
      <vt:lpstr>Presentación de PowerPoint</vt:lpstr>
      <vt:lpstr>Trabajamos más.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características de los seres vivos</dc:title>
  <dc:creator>sandra alibertti</dc:creator>
  <cp:lastModifiedBy>Luciano Temporetti</cp:lastModifiedBy>
  <cp:revision>13</cp:revision>
  <dcterms:created xsi:type="dcterms:W3CDTF">2020-04-13T13:44:42Z</dcterms:created>
  <dcterms:modified xsi:type="dcterms:W3CDTF">2020-04-15T20:02:00Z</dcterms:modified>
</cp:coreProperties>
</file>